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4" name="Text 0"/>
          <p:cNvSpPr/>
          <p:nvPr>
            <p:ph idx="102" type="body" hasCustomPrompt="1"/>
          </p:nvPr>
        </p:nvSpPr>
        <p:spPr>
          <a:xfrm>
            <a:off x="3310128" y="2468880"/>
            <a:ext cx="3977640"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5" name="Text 0"/>
          <p:cNvSpPr/>
          <p:nvPr>
            <p:ph idx="103" type="body" hasCustomPrompt="1"/>
          </p:nvPr>
        </p:nvSpPr>
        <p:spPr>
          <a:xfrm>
            <a:off x="7671816" y="2468880"/>
            <a:ext cx="4059936"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6"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WithCaption">
    <p:spTree>
      <p:nvGrpSpPr>
        <p:cNvPr id="1" name=""/>
        <p:cNvGrpSpPr/>
        <p:nvPr/>
      </p:nvGrpSpPr>
      <p:grpSpPr>
        <a:xfrm>
          <a:off x="0" y="0"/>
          <a:ext cx="0" cy="0"/>
          <a:chOff x="0" y="0"/>
          <a:chExt cx="0" cy="0"/>
        </a:xfrm>
      </p:grpSpPr>
      <p:sp>
        <p:nvSpPr>
          <p:cNvPr id="2" name="Text 0"/>
          <p:cNvSpPr/>
          <p:nvPr>
            <p:ph idx="100" type="title" hasCustomPrompt="1"/>
          </p:nvPr>
        </p:nvSpPr>
        <p:spPr>
          <a:xfrm>
            <a:off x="832104" y="173736"/>
            <a:ext cx="3739896" cy="2203704"/>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Biome (Headings)</a:t>
            </a:r>
            <a:endParaRPr lang="en-US" sz="3200" dirty="0"/>
          </a:p>
        </p:txBody>
      </p:sp>
      <p:sp>
        <p:nvSpPr>
          <p:cNvPr id="3" name="Text 0"/>
          <p:cNvSpPr/>
          <p:nvPr>
            <p:ph idx="101" hasCustomPrompt="1"/>
          </p:nvPr>
        </p:nvSpPr>
        <p:spPr>
          <a:xfrm>
            <a:off x="5065776" y="402336"/>
            <a:ext cx="6702552" cy="6053328"/>
          </a:xfrm>
          <a:prstGeom prst="rect">
            <a:avLst/>
          </a:prstGeom>
          <a:noFill/>
          <a:ln/>
        </p:spPr>
        <p:txBody>
          <a:bodyPr wrap="square" rtlCol="0"/>
          <a:lstStyle>
            <a:lvl1pPr indent="0" marL="0">
              <a:buNone/>
              <a:defRPr lang="en-US" dirty="0"/>
            </a:lvl1pPr>
          </a:lstStyle>
          <a:p>
            <a:pPr indent="0" marL="0">
              <a:buNone/>
            </a:pPr>
            <a:r>
              <a:rPr lang="en-US" dirty="0">
                <a:solidFill>
                  <a:srgbClr val="000000"/>
                </a:solidFill>
              </a:rPr>
              <a:t>Picture Placeholder</a:t>
            </a:r>
            <a:endParaRPr lang="en-US" dirty="0"/>
          </a:p>
        </p:txBody>
      </p:sp>
      <p:sp>
        <p:nvSpPr>
          <p:cNvPr id="4" name="Text 0"/>
          <p:cNvSpPr/>
          <p:nvPr>
            <p:ph idx="102" type="body" hasCustomPrompt="1"/>
          </p:nvPr>
        </p:nvSpPr>
        <p:spPr>
          <a:xfrm>
            <a:off x="841248" y="3081528"/>
            <a:ext cx="3108960" cy="3044952"/>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Caption Placeholder</a:t>
            </a:r>
            <a:endParaRPr lang="en-US" sz="1800" dirty="0"/>
          </a:p>
        </p:txBody>
      </p:sp>
      <p:sp>
        <p:nvSpPr>
          <p:cNvPr id="5" name="Text 0"/>
          <p:cNvSpPr/>
          <p:nvPr/>
        </p:nvSpPr>
        <p:spPr>
          <a:xfrm>
            <a:off x="8229600" y="3657600"/>
            <a:ext cx="292608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ext 0"/>
          <p:cNvSpPr/>
          <p:nvPr>
            <p:ph idx="100" type="title" hasCustomPrompt="1"/>
          </p:nvPr>
        </p:nvSpPr>
        <p:spPr>
          <a:xfrm>
            <a:off x="914400" y="438912"/>
            <a:ext cx="10360152" cy="1097280"/>
          </a:xfrm>
          <a:prstGeom prst="rect">
            <a:avLst/>
          </a:prstGeom>
          <a:noFill/>
          <a:ln/>
        </p:spPr>
        <p:txBody>
          <a:bodyPr wrap="square" rtlCol="0"/>
          <a:lstStyle>
            <a:lvl1pPr algn="ctr" indent="0" marL="0">
              <a:buNone/>
              <a:defRPr lang="en-US" sz="3200" b="1" dirty="0">
                <a:latin typeface="Biome (Headings)" pitchFamily="34" charset="0"/>
                <a:ea typeface="Biome (Headings)" pitchFamily="34" charset="-122"/>
                <a:cs typeface="Biome (Headings)" pitchFamily="34" charset="-120"/>
              </a:defRPr>
            </a:lvl1pPr>
          </a:lstStyle>
          <a:p>
            <a:pPr algn="ctr"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658368" y="1581912"/>
            <a:ext cx="5029200" cy="914400"/>
          </a:xfrm>
          <a:prstGeom prst="rect">
            <a:avLst/>
          </a:prstGeom>
          <a:noFill/>
          <a:ln/>
        </p:spPr>
        <p:txBody>
          <a:bodyPr wrap="square" rtlCol="0"/>
          <a:lstStyle>
            <a:lvl1pPr algn="ctr" indent="0" marL="0">
              <a:buNone/>
              <a:defRPr lang="en-US" sz="2400" b="1" dirty="0">
                <a:latin typeface="Biome (Headings)" pitchFamily="34" charset="0"/>
                <a:ea typeface="Biome (Headings)" pitchFamily="34" charset="-122"/>
                <a:cs typeface="Biome (Headings)" pitchFamily="34" charset="-120"/>
              </a:defRPr>
            </a:lvl1pPr>
          </a:lstStyle>
          <a:p>
            <a:pPr algn="ctr" indent="0" marL="0">
              <a:buNone/>
            </a:pPr>
            <a:r>
              <a:rPr lang="en-US" sz="2400" b="1" dirty="0">
                <a:solidFill>
                  <a:srgbClr val="000000"/>
                </a:solidFill>
                <a:latin typeface="Biome (Headings)" pitchFamily="34" charset="0"/>
                <a:ea typeface="Biome (Headings)" pitchFamily="34" charset="-122"/>
                <a:cs typeface="Biome (Headings)" pitchFamily="34" charset="-120"/>
              </a:rPr>
              <a:t>Subheading Placeholder</a:t>
            </a:r>
            <a:endParaRPr lang="en-US" sz="2400" dirty="0"/>
          </a:p>
        </p:txBody>
      </p:sp>
      <p:sp>
        <p:nvSpPr>
          <p:cNvPr id="4" name="Text 0"/>
          <p:cNvSpPr/>
          <p:nvPr>
            <p:ph idx="102" type="body" hasCustomPrompt="1"/>
          </p:nvPr>
        </p:nvSpPr>
        <p:spPr>
          <a:xfrm>
            <a:off x="6583680" y="1581912"/>
            <a:ext cx="5029200" cy="914400"/>
          </a:xfrm>
          <a:prstGeom prst="rect">
            <a:avLst/>
          </a:prstGeom>
          <a:noFill/>
          <a:ln/>
        </p:spPr>
        <p:txBody>
          <a:bodyPr wrap="square" rtlCol="0"/>
          <a:lstStyle>
            <a:lvl1pPr algn="ctr" indent="0" marL="0">
              <a:buNone/>
              <a:defRPr lang="en-US" sz="2400" b="1" dirty="0">
                <a:latin typeface="Biome (Headings)" pitchFamily="34" charset="0"/>
                <a:ea typeface="Biome (Headings)" pitchFamily="34" charset="-122"/>
                <a:cs typeface="Biome (Headings)" pitchFamily="34" charset="-120"/>
              </a:defRPr>
            </a:lvl1pPr>
          </a:lstStyle>
          <a:p>
            <a:pPr algn="ctr" indent="0" marL="0">
              <a:buNone/>
            </a:pPr>
            <a:r>
              <a:rPr lang="en-US" sz="2400" b="1" dirty="0">
                <a:solidFill>
                  <a:srgbClr val="000000"/>
                </a:solidFill>
                <a:latin typeface="Biome (Headings)" pitchFamily="34" charset="0"/>
                <a:ea typeface="Biome (Headings)" pitchFamily="34" charset="-122"/>
                <a:cs typeface="Biome (Headings)" pitchFamily="34" charset="-120"/>
              </a:rPr>
              <a:t>Second Subheading Placeholder</a:t>
            </a:r>
            <a:endParaRPr lang="en-US" sz="2400" dirty="0"/>
          </a:p>
        </p:txBody>
      </p:sp>
      <p:sp>
        <p:nvSpPr>
          <p:cNvPr id="5" name="Text 0"/>
          <p:cNvSpPr/>
          <p:nvPr>
            <p:ph idx="103" type="body" hasCustomPrompt="1"/>
          </p:nvPr>
        </p:nvSpPr>
        <p:spPr>
          <a:xfrm>
            <a:off x="731520" y="2633472"/>
            <a:ext cx="5358384" cy="331012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Content Placeholder</a:t>
            </a:r>
            <a:endParaRPr lang="en-US" sz="1800" dirty="0"/>
          </a:p>
        </p:txBody>
      </p:sp>
      <p:sp>
        <p:nvSpPr>
          <p:cNvPr id="6" name="Text 0"/>
          <p:cNvSpPr/>
          <p:nvPr>
            <p:ph idx="104" type="body" hasCustomPrompt="1"/>
          </p:nvPr>
        </p:nvSpPr>
        <p:spPr>
          <a:xfrm>
            <a:off x="6245352" y="2624328"/>
            <a:ext cx="5358384" cy="331012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Second Content Placeholder</a:t>
            </a:r>
            <a:endParaRPr lang="en-US" sz="1800" dirty="0"/>
          </a:p>
        </p:txBody>
      </p:sp>
      <p:sp>
        <p:nvSpPr>
          <p:cNvPr id="7"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8" name="Text 1"/>
          <p:cNvSpPr/>
          <p:nvPr>
            <p:ph idx="106"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4" name="Text 0"/>
          <p:cNvSpPr/>
          <p:nvPr>
            <p:ph idx="102" type="body" hasCustomPrompt="1"/>
          </p:nvPr>
        </p:nvSpPr>
        <p:spPr>
          <a:xfrm>
            <a:off x="3310128" y="2468880"/>
            <a:ext cx="3977640"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5" name="Text 0"/>
          <p:cNvSpPr/>
          <p:nvPr>
            <p:ph idx="103" type="body" hasCustomPrompt="1"/>
          </p:nvPr>
        </p:nvSpPr>
        <p:spPr>
          <a:xfrm>
            <a:off x="7671816" y="2468880"/>
            <a:ext cx="4059936"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6"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Content Placeholder</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lstStyle>
            <a:lvl1pPr algn="l" indent="0" marL="0">
              <a:buNone/>
              <a:defRPr lang="en-US" sz="1800" b="1" dirty="0">
                <a:latin typeface="Biome (Headings)" pitchFamily="34" charset="0"/>
                <a:ea typeface="Biome (Headings)" pitchFamily="34" charset="-122"/>
                <a:cs typeface="Biome (Headings)" pitchFamily="34" charset="-120"/>
              </a:defRPr>
            </a:lvl1pPr>
          </a:lstStyle>
          <a:p>
            <a:pPr algn="l" indent="0" marL="0">
              <a:buNone/>
            </a:pPr>
            <a:r>
              <a:rPr lang="en-US" sz="1800" b="1" dirty="0">
                <a:solidFill>
                  <a:srgbClr val="000000"/>
                </a:solidFill>
                <a:latin typeface="Biome (Headings)" pitchFamily="34" charset="0"/>
                <a:ea typeface="Biome (Headings)" pitchFamily="34" charset="-122"/>
                <a:cs typeface="Biome (Headings)" pitchFamily="34" charset="-120"/>
              </a:rPr>
              <a:t>Caption Placeholder</a:t>
            </a:r>
            <a:endParaRPr lang="en-US" sz="1800" dirty="0"/>
          </a:p>
        </p:txBody>
      </p:sp>
      <p:sp>
        <p:nvSpPr>
          <p:cNvPr id="5"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4" name="Text 0"/>
          <p:cNvSpPr/>
          <p:nvPr>
            <p:ph idx="102" type="body" hasCustomPrompt="1"/>
          </p:nvPr>
        </p:nvSpPr>
        <p:spPr>
          <a:xfrm>
            <a:off x="3310128" y="2468880"/>
            <a:ext cx="3977640"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5" name="Text 0"/>
          <p:cNvSpPr/>
          <p:nvPr>
            <p:ph idx="103" type="body" hasCustomPrompt="1"/>
          </p:nvPr>
        </p:nvSpPr>
        <p:spPr>
          <a:xfrm>
            <a:off x="7671816" y="2468880"/>
            <a:ext cx="4059936"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6"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2" name="Text 0"/>
          <p:cNvSpPr/>
          <p:nvPr>
            <p:ph idx="100" type="title" hasCustomPrompt="1"/>
          </p:nvPr>
        </p:nvSpPr>
        <p:spPr>
          <a:xfrm>
            <a:off x="914400" y="356616"/>
            <a:ext cx="10360152" cy="1078992"/>
          </a:xfrm>
          <a:prstGeom prst="rect">
            <a:avLst/>
          </a:prstGeom>
          <a:noFill/>
          <a:ln/>
        </p:spPr>
        <p:txBody>
          <a:bodyPr wrap="square" rtlCol="0"/>
          <a:lstStyle>
            <a:lvl1pPr algn="ctr" indent="0" marL="0">
              <a:buNone/>
              <a:defRPr lang="en-US" sz="3600" b="1" dirty="0">
                <a:latin typeface="Biome (Headings)" pitchFamily="34" charset="0"/>
                <a:ea typeface="Biome (Headings)" pitchFamily="34" charset="-122"/>
                <a:cs typeface="Biome (Headings)" pitchFamily="34" charset="-120"/>
              </a:defRPr>
            </a:lvl1pPr>
          </a:lstStyle>
          <a:p>
            <a:pPr algn="ctr" indent="0" marL="0">
              <a:buNone/>
            </a:pPr>
            <a:r>
              <a:rPr lang="en-US" sz="3600" b="1" dirty="0">
                <a:solidFill>
                  <a:srgbClr val="000000"/>
                </a:solidFill>
                <a:latin typeface="Biome (Headings)" pitchFamily="34" charset="0"/>
                <a:ea typeface="Biome (Headings)" pitchFamily="34" charset="-122"/>
                <a:cs typeface="Biome (Headings)" pitchFamily="34" charset="-120"/>
              </a:rPr>
              <a:t>Title Placeholder</a:t>
            </a:r>
            <a:endParaRPr lang="en-US" sz="3600" dirty="0"/>
          </a:p>
        </p:txBody>
      </p:sp>
      <p:sp>
        <p:nvSpPr>
          <p:cNvPr id="3" name="Text 0"/>
          <p:cNvSpPr/>
          <p:nvPr>
            <p:ph idx="101" type="body" hasCustomPrompt="1"/>
          </p:nvPr>
        </p:nvSpPr>
        <p:spPr>
          <a:xfrm>
            <a:off x="548640" y="5394960"/>
            <a:ext cx="2916936" cy="914400"/>
          </a:xfrm>
          <a:prstGeom prst="rect">
            <a:avLst/>
          </a:prstGeom>
          <a:noFill/>
          <a:ln/>
        </p:spPr>
        <p:txBody>
          <a:bodyPr wrap="square" rtlCol="0"/>
          <a:lstStyle>
            <a:lvl1pPr algn="ctr" indent="0" marL="0">
              <a:buNone/>
              <a:defRPr lang="en-US" sz="2000" dirty="0">
                <a:latin typeface="Biome (Headings)" pitchFamily="34" charset="0"/>
                <a:ea typeface="Biome (Headings)" pitchFamily="34" charset="-122"/>
                <a:cs typeface="Biome (Headings)" pitchFamily="34" charset="-120"/>
              </a:defRPr>
            </a:lvl1pPr>
          </a:lstStyle>
          <a:p>
            <a:pPr algn="ctr" indent="0" marL="0">
              <a:buNone/>
            </a:pPr>
            <a:endParaRPr lang="en-US" sz="2000" dirty="0"/>
          </a:p>
        </p:txBody>
      </p:sp>
      <p:sp>
        <p:nvSpPr>
          <p:cNvPr id="4" name="Text 0"/>
          <p:cNvSpPr/>
          <p:nvPr>
            <p:ph idx="102" hasCustomPrompt="1"/>
          </p:nvPr>
        </p:nvSpPr>
        <p:spPr>
          <a:xfrm>
            <a:off x="548640" y="2386584"/>
            <a:ext cx="2916936" cy="2916936"/>
          </a:xfrm>
          <a:prstGeom prst="rect">
            <a:avLst/>
          </a:prstGeom>
          <a:noFill/>
          <a:ln/>
        </p:spPr>
        <p:txBody>
          <a:bodyPr wrap="square" rtlCol="0"/>
          <a:lstStyle>
            <a:lvl1pPr indent="0" marL="0">
              <a:buNone/>
              <a:defRPr lang="en-US" dirty="0"/>
            </a:lvl1pPr>
          </a:lstStyle>
          <a:p>
            <a:pPr indent="0" marL="0">
              <a:buNone/>
            </a:pPr>
            <a:r>
              <a:rPr lang="en-US" dirty="0">
                <a:solidFill>
                  <a:srgbClr val="000000"/>
                </a:solidFill>
              </a:rPr>
              <a:t>Picture Placeholder</a:t>
            </a:r>
            <a:endParaRPr lang="en-US" dirty="0"/>
          </a:p>
        </p:txBody>
      </p:sp>
      <p:sp>
        <p:nvSpPr>
          <p:cNvPr id="5" name="Text 0"/>
          <p:cNvSpPr/>
          <p:nvPr>
            <p:ph idx="103" type="body" hasCustomPrompt="1"/>
          </p:nvPr>
        </p:nvSpPr>
        <p:spPr>
          <a:xfrm>
            <a:off x="4590288" y="4636008"/>
            <a:ext cx="2916936" cy="914400"/>
          </a:xfrm>
          <a:prstGeom prst="rect">
            <a:avLst/>
          </a:prstGeom>
          <a:noFill/>
          <a:ln/>
        </p:spPr>
        <p:txBody>
          <a:bodyPr wrap="square" rtlCol="0"/>
          <a:lstStyle>
            <a:lvl1pPr algn="ctr" indent="0" marL="0">
              <a:buNone/>
              <a:defRPr lang="en-US" sz="2000" dirty="0">
                <a:latin typeface="Biome (Headings)" pitchFamily="34" charset="0"/>
                <a:ea typeface="Biome (Headings)" pitchFamily="34" charset="-122"/>
                <a:cs typeface="Biome (Headings)" pitchFamily="34" charset="-120"/>
              </a:defRPr>
            </a:lvl1pPr>
          </a:lstStyle>
          <a:p>
            <a:pPr algn="ctr" indent="0" marL="0">
              <a:buNone/>
            </a:pPr>
            <a:endParaRPr lang="en-US" sz="2000" dirty="0"/>
          </a:p>
        </p:txBody>
      </p:sp>
      <p:sp>
        <p:nvSpPr>
          <p:cNvPr id="6" name="Text 0"/>
          <p:cNvSpPr/>
          <p:nvPr>
            <p:ph idx="104" hasCustomPrompt="1"/>
          </p:nvPr>
        </p:nvSpPr>
        <p:spPr>
          <a:xfrm>
            <a:off x="4636008" y="1517904"/>
            <a:ext cx="2916936" cy="2916936"/>
          </a:xfrm>
          <a:prstGeom prst="rect">
            <a:avLst/>
          </a:prstGeom>
          <a:noFill/>
          <a:ln/>
        </p:spPr>
        <p:txBody>
          <a:bodyPr wrap="square" rtlCol="0"/>
          <a:lstStyle>
            <a:lvl1pPr indent="0" marL="0">
              <a:buNone/>
              <a:defRPr lang="en-US" dirty="0"/>
            </a:lvl1pPr>
          </a:lstStyle>
          <a:p>
            <a:pPr indent="0" marL="0">
              <a:buNone/>
            </a:pPr>
            <a:r>
              <a:rPr lang="en-US" dirty="0">
                <a:solidFill>
                  <a:srgbClr val="000000"/>
                </a:solidFill>
              </a:rPr>
              <a:t>Picture Placeholder</a:t>
            </a:r>
            <a:endParaRPr lang="en-US" dirty="0"/>
          </a:p>
        </p:txBody>
      </p:sp>
      <p:sp>
        <p:nvSpPr>
          <p:cNvPr id="7" name="Text 0"/>
          <p:cNvSpPr/>
          <p:nvPr>
            <p:ph idx="105" type="body" hasCustomPrompt="1"/>
          </p:nvPr>
        </p:nvSpPr>
        <p:spPr>
          <a:xfrm>
            <a:off x="8631936" y="5458968"/>
            <a:ext cx="2916936" cy="914400"/>
          </a:xfrm>
          <a:prstGeom prst="rect">
            <a:avLst/>
          </a:prstGeom>
          <a:noFill/>
          <a:ln/>
        </p:spPr>
        <p:txBody>
          <a:bodyPr wrap="square" rtlCol="0"/>
          <a:lstStyle>
            <a:lvl1pPr algn="ctr" indent="0" marL="0">
              <a:buNone/>
              <a:defRPr lang="en-US" sz="2000" dirty="0">
                <a:latin typeface="Biome (Headings)" pitchFamily="34" charset="0"/>
                <a:ea typeface="Biome (Headings)" pitchFamily="34" charset="-122"/>
                <a:cs typeface="Biome (Headings)" pitchFamily="34" charset="-120"/>
              </a:defRPr>
            </a:lvl1pPr>
          </a:lstStyle>
          <a:p>
            <a:pPr algn="ctr" indent="0" marL="0">
              <a:buNone/>
            </a:pPr>
            <a:endParaRPr lang="en-US" sz="2000" dirty="0"/>
          </a:p>
        </p:txBody>
      </p:sp>
      <p:sp>
        <p:nvSpPr>
          <p:cNvPr id="8" name="Text 0"/>
          <p:cNvSpPr/>
          <p:nvPr>
            <p:ph idx="106" hasCustomPrompt="1"/>
          </p:nvPr>
        </p:nvSpPr>
        <p:spPr>
          <a:xfrm>
            <a:off x="8631936" y="2414016"/>
            <a:ext cx="2916936" cy="2916936"/>
          </a:xfrm>
          <a:prstGeom prst="rect">
            <a:avLst/>
          </a:prstGeom>
          <a:noFill/>
          <a:ln/>
        </p:spPr>
        <p:txBody>
          <a:bodyPr wrap="square" rtlCol="0"/>
          <a:lstStyle>
            <a:lvl1pPr indent="0" marL="0">
              <a:buNone/>
              <a:defRPr lang="en-US" dirty="0"/>
            </a:lvl1pPr>
          </a:lstStyle>
          <a:p>
            <a:pPr indent="0" marL="0">
              <a:buNone/>
            </a:pPr>
            <a:r>
              <a:rPr lang="en-US" dirty="0">
                <a:solidFill>
                  <a:srgbClr val="000000"/>
                </a:solidFill>
              </a:rPr>
              <a:t>Picture Placeholder</a:t>
            </a:r>
            <a:endParaRPr lang="en-US" dirty="0"/>
          </a:p>
        </p:txBody>
      </p:sp>
      <p:sp>
        <p:nvSpPr>
          <p:cNvPr id="9"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10" name="Text 1"/>
          <p:cNvSpPr/>
          <p:nvPr>
            <p:ph idx="108"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Header">
    <p:spTree>
      <p:nvGrpSpPr>
        <p:cNvPr id="1" name=""/>
        <p:cNvGrpSpPr/>
        <p:nvPr/>
      </p:nvGrpSpPr>
      <p:grpSpPr>
        <a:xfrm>
          <a:off x="0" y="0"/>
          <a:ext cx="0" cy="0"/>
          <a:chOff x="0" y="0"/>
          <a:chExt cx="0" cy="0"/>
        </a:xfrm>
      </p:grpSpPr>
      <p:sp>
        <p:nvSpPr>
          <p:cNvPr id="2" name="Text 0"/>
          <p:cNvSpPr/>
          <p:nvPr>
            <p:ph idx="100" type="title" hasCustomPrompt="1"/>
          </p:nvPr>
        </p:nvSpPr>
        <p:spPr>
          <a:xfrm>
            <a:off x="320040" y="3483864"/>
            <a:ext cx="11567160" cy="2386584"/>
          </a:xfrm>
          <a:prstGeom prst="rect">
            <a:avLst/>
          </a:prstGeom>
          <a:noFill/>
          <a:ln/>
        </p:spPr>
        <p:txBody>
          <a:bodyPr wrap="square" rtlCol="0"/>
          <a:lstStyle>
            <a:lvl1pPr algn="ctr" indent="0" marL="0">
              <a:buNone/>
              <a:defRPr lang="en-US" sz="6000" b="1" dirty="0">
                <a:latin typeface="Biome (Headings)" pitchFamily="34" charset="0"/>
                <a:ea typeface="Biome (Headings)" pitchFamily="34" charset="-122"/>
                <a:cs typeface="Biome (Headings)" pitchFamily="34" charset="-120"/>
              </a:defRPr>
            </a:lvl1pPr>
          </a:lstStyle>
          <a:p>
            <a:pPr algn="ctr" indent="0" marL="0">
              <a:buNone/>
            </a:pPr>
            <a:r>
              <a:rPr lang="en-US" sz="6000" b="1" dirty="0">
                <a:solidFill>
                  <a:srgbClr val="000000"/>
                </a:solidFill>
                <a:latin typeface="Biome (Headings)" pitchFamily="34" charset="0"/>
                <a:ea typeface="Biome (Headings)" pitchFamily="34" charset="-122"/>
                <a:cs typeface="Biome (Headings)" pitchFamily="34" charset="-120"/>
              </a:rPr>
              <a:t>Title Placeholder</a:t>
            </a:r>
            <a:endParaRPr lang="en-US" sz="6000" dirty="0"/>
          </a:p>
        </p:txBody>
      </p:sp>
      <p:sp>
        <p:nvSpPr>
          <p:cNvPr id="3" name="Text 0"/>
          <p:cNvSpPr/>
          <p:nvPr>
            <p:ph idx="101" type="body" hasCustomPrompt="1"/>
          </p:nvPr>
        </p:nvSpPr>
        <p:spPr>
          <a:xfrm>
            <a:off x="320040" y="576072"/>
            <a:ext cx="11274552" cy="2734056"/>
          </a:xfrm>
          <a:prstGeom prst="rect">
            <a:avLst/>
          </a:prstGeom>
          <a:noFill/>
          <a:ln/>
        </p:spPr>
        <p:txBody>
          <a:bodyPr wrap="square" rtlCol="0"/>
          <a:lstStyle>
            <a:lvl1pPr algn="ctr" indent="0" marL="0">
              <a:buNone/>
              <a:defRPr lang="en-US" sz="3200" dirty="0">
                <a:latin typeface="Biome (Headings)" pitchFamily="34" charset="0"/>
                <a:ea typeface="Biome (Headings)" pitchFamily="34" charset="-122"/>
                <a:cs typeface="Biome (Headings)" pitchFamily="34" charset="-120"/>
              </a:defRPr>
            </a:lvl1pPr>
          </a:lstStyle>
          <a:p>
            <a:pPr algn="ctr" indent="0" marL="0">
              <a:buNone/>
            </a:pPr>
            <a:r>
              <a:rPr lang="en-US" sz="3200" dirty="0">
                <a:solidFill>
                  <a:srgbClr val="000000"/>
                </a:solidFill>
                <a:latin typeface="Biome (Headings)" pitchFamily="34" charset="0"/>
                <a:ea typeface="Biome (Headings)" pitchFamily="34" charset="-122"/>
                <a:cs typeface="Biome (Headings)" pitchFamily="34" charset="-120"/>
              </a:rPr>
              <a:t>Subtitle Placeholder</a:t>
            </a:r>
            <a:endParaRPr lang="en-US" sz="3200" dirty="0"/>
          </a:p>
        </p:txBody>
      </p:sp>
      <p:sp>
        <p:nvSpPr>
          <p:cNvPr id="4"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5" name="Text 1"/>
          <p:cNvSpPr/>
          <p:nvPr>
            <p:ph idx="103"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4" name="Text 0"/>
          <p:cNvSpPr/>
          <p:nvPr>
            <p:ph idx="102" type="body" hasCustomPrompt="1"/>
          </p:nvPr>
        </p:nvSpPr>
        <p:spPr>
          <a:xfrm>
            <a:off x="3310128" y="2468880"/>
            <a:ext cx="3977640"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5" name="Text 0"/>
          <p:cNvSpPr/>
          <p:nvPr>
            <p:ph idx="103" type="body" hasCustomPrompt="1"/>
          </p:nvPr>
        </p:nvSpPr>
        <p:spPr>
          <a:xfrm>
            <a:off x="7671816" y="2468880"/>
            <a:ext cx="4059936"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6"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4" name="Text 0"/>
          <p:cNvSpPr/>
          <p:nvPr>
            <p:ph idx="102" type="body" hasCustomPrompt="1"/>
          </p:nvPr>
        </p:nvSpPr>
        <p:spPr>
          <a:xfrm>
            <a:off x="3310128" y="2468880"/>
            <a:ext cx="3977640"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5" name="Text 0"/>
          <p:cNvSpPr/>
          <p:nvPr>
            <p:ph idx="103" type="body" hasCustomPrompt="1"/>
          </p:nvPr>
        </p:nvSpPr>
        <p:spPr>
          <a:xfrm>
            <a:off x="7671816" y="2468880"/>
            <a:ext cx="4059936"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6"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overview">
    <p:spTree>
      <p:nvGrpSpPr>
        <p:cNvPr id="1" name=""/>
        <p:cNvGrpSpPr/>
        <p:nvPr/>
      </p:nvGrpSpPr>
      <p:grpSpPr>
        <a:xfrm>
          <a:off x="0" y="0"/>
          <a:ext cx="0" cy="0"/>
          <a:chOff x="0" y="0"/>
          <a:chExt cx="0" cy="0"/>
        </a:xfrm>
      </p:grpSpPr>
      <p:sp>
        <p:nvSpPr>
          <p:cNvPr id="2" name="Text 0"/>
          <p:cNvSpPr/>
          <p:nvPr>
            <p:ph idx="100" hasCustomPrompt="1"/>
          </p:nvPr>
        </p:nvSpPr>
        <p:spPr>
          <a:xfrm>
            <a:off x="338328" y="338328"/>
            <a:ext cx="6181344" cy="5303520"/>
          </a:xfrm>
          <a:prstGeom prst="rect">
            <a:avLst/>
          </a:prstGeom>
          <a:noFill/>
          <a:ln/>
        </p:spPr>
        <p:txBody>
          <a:bodyPr wrap="square" rtlCol="0"/>
          <a:lstStyle>
            <a:lvl1pPr indent="0" marL="0">
              <a:buNone/>
              <a:defRPr lang="en-US" dirty="0"/>
            </a:lvl1pPr>
          </a:lstStyle>
          <a:p>
            <a:pPr indent="0" marL="0">
              <a:buNone/>
            </a:pPr>
            <a:r>
              <a:rPr lang="en-US" dirty="0">
                <a:solidFill>
                  <a:srgbClr val="000000"/>
                </a:solidFill>
              </a:rPr>
              <a:t>Picture Placeholder</a:t>
            </a:r>
            <a:endParaRPr lang="en-US" dirty="0"/>
          </a:p>
        </p:txBody>
      </p:sp>
      <p:sp>
        <p:nvSpPr>
          <p:cNvPr id="3" name="Text 0"/>
          <p:cNvSpPr/>
          <p:nvPr>
            <p:ph idx="101" type="title" hasCustomPrompt="1"/>
          </p:nvPr>
        </p:nvSpPr>
        <p:spPr>
          <a:xfrm>
            <a:off x="6894576" y="173736"/>
            <a:ext cx="4352544" cy="2203704"/>
          </a:xfrm>
          <a:prstGeom prst="rect">
            <a:avLst/>
          </a:prstGeom>
          <a:noFill/>
          <a:ln/>
        </p:spPr>
        <p:txBody>
          <a:bodyPr wrap="square" rtlCol="0"/>
          <a:lstStyle>
            <a:lvl1pPr algn="ctr" indent="0" marL="0">
              <a:buNone/>
              <a:defRPr lang="en-US" sz="3200" b="1" dirty="0">
                <a:latin typeface="Biome (Headings)" pitchFamily="34" charset="0"/>
                <a:ea typeface="Biome (Headings)" pitchFamily="34" charset="-122"/>
                <a:cs typeface="Biome (Headings)" pitchFamily="34" charset="-120"/>
              </a:defRPr>
            </a:lvl1pPr>
          </a:lstStyle>
          <a:p>
            <a:pPr algn="ctr"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4" name="Text 0"/>
          <p:cNvSpPr/>
          <p:nvPr>
            <p:ph idx="102" type="body" hasCustomPrompt="1"/>
          </p:nvPr>
        </p:nvSpPr>
        <p:spPr>
          <a:xfrm>
            <a:off x="6894576" y="3108960"/>
            <a:ext cx="4370832" cy="3026664"/>
          </a:xfrm>
          <a:prstGeom prst="rect">
            <a:avLst/>
          </a:prstGeom>
          <a:noFill/>
          <a:ln/>
        </p:spPr>
        <p:txBody>
          <a:bodyPr wrap="square" rtlCol="0"/>
          <a:lstStyle>
            <a:lvl1pPr algn="ctr" indent="0" marL="0">
              <a:buNone/>
              <a:defRPr lang="en-US" sz="2000" dirty="0">
                <a:latin typeface="Biome (Headings)" pitchFamily="34" charset="0"/>
                <a:ea typeface="Biome (Headings)" pitchFamily="34" charset="-122"/>
                <a:cs typeface="Biome (Headings)" pitchFamily="34" charset="-120"/>
              </a:defRPr>
            </a:lvl1pPr>
          </a:lstStyle>
          <a:p>
            <a:pPr algn="ctr" indent="0" marL="0">
              <a:buNone/>
            </a:pPr>
            <a:r>
              <a:rPr lang="en-US" sz="2000" dirty="0">
                <a:solidFill>
                  <a:srgbClr val="000000"/>
                </a:solidFill>
                <a:latin typeface="Biome (Headings)" pitchFamily="34" charset="0"/>
                <a:ea typeface="Biome (Headings)" pitchFamily="34" charset="-122"/>
                <a:cs typeface="Biome (Headings)" pitchFamily="34" charset="-120"/>
              </a:rPr>
              <a:t>Body Placeholder</a:t>
            </a:r>
            <a:endParaRPr lang="en-US" sz="2000" dirty="0"/>
          </a:p>
        </p:txBody>
      </p:sp>
      <p:sp>
        <p:nvSpPr>
          <p:cNvPr id="5"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4" name="Text 0"/>
          <p:cNvSpPr/>
          <p:nvPr>
            <p:ph idx="102" type="body" hasCustomPrompt="1"/>
          </p:nvPr>
        </p:nvSpPr>
        <p:spPr>
          <a:xfrm>
            <a:off x="3310128" y="2468880"/>
            <a:ext cx="3977640"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5" name="Text 0"/>
          <p:cNvSpPr/>
          <p:nvPr>
            <p:ph idx="103" type="body" hasCustomPrompt="1"/>
          </p:nvPr>
        </p:nvSpPr>
        <p:spPr>
          <a:xfrm>
            <a:off x="7671816" y="2468880"/>
            <a:ext cx="4059936"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6"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Content Placeholder</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lstStyle>
            <a:lvl1pPr algn="l" indent="0" marL="0">
              <a:buNone/>
              <a:defRPr lang="en-US" sz="1800" b="1" dirty="0">
                <a:latin typeface="Biome (Headings)" pitchFamily="34" charset="0"/>
                <a:ea typeface="Biome (Headings)" pitchFamily="34" charset="-122"/>
                <a:cs typeface="Biome (Headings)" pitchFamily="34" charset="-120"/>
              </a:defRPr>
            </a:lvl1pPr>
          </a:lstStyle>
          <a:p>
            <a:pPr algn="l" indent="0" marL="0">
              <a:buNone/>
            </a:pPr>
            <a:r>
              <a:rPr lang="en-US" sz="1800" b="1" dirty="0">
                <a:solidFill>
                  <a:srgbClr val="000000"/>
                </a:solidFill>
                <a:latin typeface="Biome (Headings)" pitchFamily="34" charset="0"/>
                <a:ea typeface="Biome (Headings)" pitchFamily="34" charset="-122"/>
                <a:cs typeface="Biome (Headings)" pitchFamily="34" charset="-120"/>
              </a:rPr>
              <a:t>Caption Placeholder</a:t>
            </a:r>
            <a:endParaRPr lang="en-US" sz="1800" dirty="0"/>
          </a:p>
        </p:txBody>
      </p:sp>
      <p:sp>
        <p:nvSpPr>
          <p:cNvPr id="5"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Content">
    <p:spTree>
      <p:nvGrpSpPr>
        <p:cNvPr id="1" name=""/>
        <p:cNvGrpSpPr/>
        <p:nvPr/>
      </p:nvGrpSpPr>
      <p:grpSpPr>
        <a:xfrm>
          <a:off x="0" y="0"/>
          <a:ext cx="0" cy="0"/>
          <a:chOff x="0" y="0"/>
          <a:chExt cx="0" cy="0"/>
        </a:xfrm>
      </p:grpSpPr>
      <p:sp>
        <p:nvSpPr>
          <p:cNvPr id="2" name="Text 0"/>
          <p:cNvSpPr/>
          <p:nvPr>
            <p:ph idx="100" type="title" hasCustomPrompt="1"/>
          </p:nvPr>
        </p:nvSpPr>
        <p:spPr>
          <a:xfrm>
            <a:off x="731520" y="438912"/>
            <a:ext cx="10515600" cy="1325880"/>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813816" y="2468880"/>
            <a:ext cx="7306056" cy="3429000"/>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4" name="Text 0"/>
          <p:cNvSpPr/>
          <p:nvPr>
            <p:ph idx="102" type="body" hasCustomPrompt="1"/>
          </p:nvPr>
        </p:nvSpPr>
        <p:spPr>
          <a:xfrm>
            <a:off x="8394192" y="2468880"/>
            <a:ext cx="2852928" cy="3429000"/>
          </a:xfrm>
          <a:prstGeom prst="rect">
            <a:avLst/>
          </a:prstGeom>
          <a:noFill/>
          <a:ln/>
        </p:spPr>
        <p:txBody>
          <a:bodyPr wrap="square" rtlCol="0"/>
          <a:lstStyle>
            <a:lvl1pPr algn="l" indent="0" marL="0">
              <a:buNone/>
              <a:defRPr lang="en-US" sz="1600" dirty="0">
                <a:latin typeface="Biome (Headings)" pitchFamily="34" charset="0"/>
                <a:ea typeface="Biome (Headings)" pitchFamily="34" charset="-122"/>
                <a:cs typeface="Biome (Headings)" pitchFamily="34" charset="-120"/>
              </a:defRPr>
            </a:lvl1pPr>
          </a:lstStyle>
          <a:p>
            <a:pPr algn="l" indent="0" marL="0">
              <a:buNone/>
            </a:pPr>
            <a:endParaRPr lang="en-US" sz="1600" dirty="0"/>
          </a:p>
        </p:txBody>
      </p:sp>
      <p:sp>
        <p:nvSpPr>
          <p:cNvPr id="5"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2" name="Text 0"/>
          <p:cNvSpPr/>
          <p:nvPr>
            <p:ph idx="100" type="title" hasCustomPrompt="1"/>
          </p:nvPr>
        </p:nvSpPr>
        <p:spPr>
          <a:xfrm>
            <a:off x="6099048" y="2770632"/>
            <a:ext cx="5678424" cy="3200400"/>
          </a:xfrm>
          <a:prstGeom prst="rect">
            <a:avLst/>
          </a:prstGeom>
          <a:noFill/>
          <a:ln/>
        </p:spPr>
        <p:txBody>
          <a:bodyPr wrap="square" rtlCol="0"/>
          <a:lstStyle>
            <a:lvl1pPr algn="l" indent="0" marL="0">
              <a:buNone/>
              <a:defRPr lang="en-US" sz="4800" b="1" dirty="0">
                <a:latin typeface="Biome (Headings)" pitchFamily="34" charset="0"/>
                <a:ea typeface="Biome (Headings)" pitchFamily="34" charset="-122"/>
                <a:cs typeface="Biome (Headings)" pitchFamily="34" charset="-120"/>
              </a:defRPr>
            </a:lvl1pPr>
          </a:lstStyle>
          <a:p>
            <a:pPr algn="l" indent="0" marL="0">
              <a:buNone/>
            </a:pPr>
            <a:r>
              <a:rPr lang="en-US" sz="4800" b="1" dirty="0">
                <a:solidFill>
                  <a:srgbClr val="000000"/>
                </a:solidFill>
                <a:latin typeface="Biome (Headings)" pitchFamily="34" charset="0"/>
                <a:ea typeface="Biome (Headings)" pitchFamily="34" charset="-122"/>
                <a:cs typeface="Biome (Headings)" pitchFamily="34" charset="-120"/>
              </a:rPr>
              <a:t>Title Placeholder</a:t>
            </a:r>
            <a:endParaRPr lang="en-US" sz="4800" dirty="0"/>
          </a:p>
        </p:txBody>
      </p:sp>
      <p:sp>
        <p:nvSpPr>
          <p:cNvPr id="3"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4" name="Text 1"/>
          <p:cNvSpPr/>
          <p:nvPr>
            <p:ph idx="102"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image" Target="../media/image-10-2.jp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7.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image" Target="../media/image-15-2.jpg"/><Relationship Id="rId3" Type="http://schemas.openxmlformats.org/officeDocument/2006/relationships/image" Target="../media/image-15-3.jpg"/><Relationship Id="rId4" Type="http://schemas.openxmlformats.org/officeDocument/2006/relationships/image" Target="../media/image-15-4.jpg"/><Relationship Id="rId5" Type="http://schemas.openxmlformats.org/officeDocument/2006/relationships/slideLayout" Target="../slideLayouts/slideLayout16.xml"/><Relationship Id="rId6"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3.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image" Target="../media/image-4-2.jp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3.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3.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20040" y="3483864"/>
            <a:ext cx="11567160" cy="2386584"/>
          </a:xfrm>
          <a:prstGeom prst="rect">
            <a:avLst/>
          </a:prstGeom>
          <a:noFill/>
          <a:ln/>
        </p:spPr>
        <p:txBody>
          <a:bodyPr wrap="square" rtlCol="0" anchor="t"/>
          <a:lstStyle/>
          <a:p>
            <a:pPr algn="ctr" indent="0" marL="0">
              <a:buNone/>
            </a:pPr>
            <a:r>
              <a:rPr lang="en-US" sz="6000" b="1" dirty="0">
                <a:solidFill>
                  <a:srgbClr val="1CDFF5"/>
                </a:solidFill>
                <a:latin typeface="Biome (Headings)" pitchFamily="34" charset="0"/>
                <a:ea typeface="Biome (Headings)" pitchFamily="34" charset="-122"/>
                <a:cs typeface="Biome (Headings)" pitchFamily="34" charset="-120"/>
              </a:rPr>
              <a:t>AI Flavoured Revolutionizing Document Comprehension &amp; Learning</a:t>
            </a:r>
            <a:endParaRPr lang="en-US" sz="6000" dirty="0"/>
          </a:p>
        </p:txBody>
      </p:sp>
      <p:sp>
        <p:nvSpPr>
          <p:cNvPr id="3" name="Text 0"/>
          <p:cNvSpPr/>
          <p:nvPr>
            <p:ph idx="101" type="body" hasCustomPrompt="1"/>
          </p:nvPr>
        </p:nvSpPr>
        <p:spPr>
          <a:xfrm>
            <a:off x="320040" y="576072"/>
            <a:ext cx="11274552" cy="2734056"/>
          </a:xfrm>
          <a:prstGeom prst="rect">
            <a:avLst/>
          </a:prstGeom>
          <a:noFill/>
          <a:ln/>
        </p:spPr>
        <p:txBody>
          <a:bodyPr wrap="square" rtlCol="0" anchor="b"/>
          <a:lstStyle/>
          <a:p>
            <a:pPr algn="ctr" indent="0" marL="0">
              <a:buNone/>
            </a:pPr>
            <a:r>
              <a:rPr lang="en-US" sz="3200" dirty="0">
                <a:solidFill>
                  <a:srgbClr val="1CDFF5"/>
                </a:solidFill>
                <a:latin typeface="Biome (Headings)" pitchFamily="34" charset="0"/>
                <a:ea typeface="Biome (Headings)" pitchFamily="34" charset="-122"/>
                <a:cs typeface="Biome (Headings)" pitchFamily="34" charset="-120"/>
              </a:rPr>
              <a:t>An Overview of How AI is Transforming Learning and Document Understanding</a:t>
            </a:r>
            <a:endParaRPr lang="en-US" sz="3200" dirty="0"/>
          </a:p>
        </p:txBody>
      </p:sp>
      <p:sp>
        <p:nvSpPr>
          <p:cNvPr id="4" name="Text 1"/>
          <p:cNvSpPr/>
          <p:nvPr>
            <p:ph idx="103"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832104" y="173736"/>
            <a:ext cx="3739896" cy="2203704"/>
          </a:xfrm>
          <a:prstGeom prst="rect">
            <a:avLst/>
          </a:prstGeom>
          <a:noFill/>
          <a:ln/>
        </p:spPr>
        <p:txBody>
          <a:bodyPr wrap="square" rtlCol="0" anchor="ctr"/>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Resource Requirement</a:t>
            </a:r>
            <a:endParaRPr lang="en-US" sz="3200" dirty="0"/>
          </a:p>
        </p:txBody>
      </p:sp>
      <p:pic>
        <p:nvPicPr>
          <p:cNvPr id="3" name="Image 0" descr="preencoded.png">    </p:cNvPr>
          <p:cNvPicPr>
            <a:picLocks noChangeAspect="1"/>
          </p:cNvPicPr>
          <p:nvPr>
            <p:ph idx="101" hasCustomPrompt="1"/>
          </p:nvPr>
        </p:nvPicPr>
        <p:blipFill>
          <a:blip r:embed="rId2"/>
          <a:stretch>
            <a:fillRect/>
          </a:stretch>
        </p:blipFill>
        <p:spPr>
          <a:xfrm>
            <a:off x="5065776" y="402336"/>
            <a:ext cx="6702552" cy="6053328"/>
          </a:xfrm>
          <a:prstGeom prst="rect">
            <a:avLst/>
          </a:prstGeom>
        </p:spPr>
      </p:pic>
      <p:sp>
        <p:nvSpPr>
          <p:cNvPr id="4" name="Text 0"/>
          <p:cNvSpPr/>
          <p:nvPr>
            <p:ph idx="102" type="body" hasCustomPrompt="1"/>
          </p:nvPr>
        </p:nvSpPr>
        <p:spPr>
          <a:xfrm>
            <a:off x="841248" y="3081528"/>
            <a:ext cx="3108960" cy="3044952"/>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For Development:
 Hardware: Powerful laptops/desktops, networking gear, and cloud resources. 
 Software: Linux OS, JavaScript/TypeScript, React.js, PostgreSQL, Git, AI/ML tools, AWS &amp; Vercel. 
4. For End User:
5. Hardware: Computer with 4GB RAM.
 Software: Web browser (Chrome, Safari, Edge), stable Internet connection. 
</a:t>
            </a:r>
            <a:endParaRPr lang="en-US" sz="1800" dirty="0"/>
          </a:p>
        </p:txBody>
      </p:sp>
      <p:sp>
        <p:nvSpPr>
          <p:cNvPr id="5" name="Shape 2"/>
          <p:cNvSpPr/>
          <p:nvPr/>
        </p:nvSpPr>
        <p:spPr>
          <a:xfrm rot="10800000">
            <a:off x="6080760" y="0"/>
            <a:ext cx="2039112" cy="6858000"/>
          </a:xfrm>
          <a:prstGeom prst="rtTriangle">
            <a:avLst/>
          </a:prstGeom>
          <a:solidFill>
            <a:srgbClr val="FFFFFF"/>
          </a:solidFill>
          <a:ln/>
        </p:spPr>
      </p:sp>
      <p:sp>
        <p:nvSpPr>
          <p:cNvPr id="6" name="Shape 3"/>
          <p:cNvSpPr/>
          <p:nvPr/>
        </p:nvSpPr>
        <p:spPr>
          <a:xfrm rot="5400000">
            <a:off x="10067544" y="4736592"/>
            <a:ext cx="3319272" cy="932688"/>
          </a:xfrm>
          <a:prstGeom prst="rtTriangle">
            <a:avLst/>
          </a:prstGeom>
          <a:solidFill>
            <a:srgbClr val="FFFFFF"/>
          </a:solidFill>
          <a:ln/>
        </p:spPr>
      </p:sp>
      <p:sp>
        <p:nvSpPr>
          <p:cNvPr id="7"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10</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914400" y="438912"/>
            <a:ext cx="10360152" cy="1097280"/>
          </a:xfrm>
          <a:prstGeom prst="rect">
            <a:avLst/>
          </a:prstGeom>
          <a:noFill/>
          <a:ln/>
        </p:spPr>
        <p:txBody>
          <a:bodyPr wrap="square" rtlCol="0" anchor="ctr"/>
          <a:lstStyle/>
          <a:p>
            <a:pPr algn="ctr" indent="0" marL="0">
              <a:buNone/>
            </a:pPr>
            <a:r>
              <a:rPr lang="en-US" sz="3200" b="1" dirty="0">
                <a:solidFill>
                  <a:srgbClr val="1CDFF5"/>
                </a:solidFill>
                <a:latin typeface="Biome (Headings)" pitchFamily="34" charset="0"/>
                <a:ea typeface="Biome (Headings)" pitchFamily="34" charset="-122"/>
                <a:cs typeface="Biome (Headings)" pitchFamily="34" charset="-120"/>
              </a:rPr>
              <a:t>Backend Tools Used in Development</a:t>
            </a:r>
            <a:endParaRPr lang="en-US" sz="3200" dirty="0"/>
          </a:p>
        </p:txBody>
      </p:sp>
      <p:sp>
        <p:nvSpPr>
          <p:cNvPr id="3" name="Text 0"/>
          <p:cNvSpPr/>
          <p:nvPr>
            <p:ph idx="101" type="body" hasCustomPrompt="1"/>
          </p:nvPr>
        </p:nvSpPr>
        <p:spPr>
          <a:xfrm>
            <a:off x="658368" y="1581912"/>
            <a:ext cx="5029200" cy="914400"/>
          </a:xfrm>
          <a:prstGeom prst="rect">
            <a:avLst/>
          </a:prstGeom>
          <a:noFill/>
          <a:ln/>
        </p:spPr>
        <p:txBody>
          <a:bodyPr wrap="square" rtlCol="0" anchor="ctr"/>
          <a:lstStyle/>
          <a:p>
            <a:pPr algn="ctr" indent="0" marL="0">
              <a:buNone/>
            </a:pPr>
            <a:r>
              <a:rPr lang="en-US" sz="2400" b="1" dirty="0">
                <a:solidFill>
                  <a:srgbClr val="1CDFF5"/>
                </a:solidFill>
                <a:latin typeface="Biome (Headings)" pitchFamily="34" charset="0"/>
                <a:ea typeface="Biome (Headings)" pitchFamily="34" charset="-122"/>
                <a:cs typeface="Biome (Headings)" pitchFamily="34" charset="-120"/>
              </a:rPr>
              <a:t>PostgreSQL</a:t>
            </a:r>
            <a:endParaRPr lang="en-US" sz="2400" dirty="0"/>
          </a:p>
        </p:txBody>
      </p:sp>
      <p:sp>
        <p:nvSpPr>
          <p:cNvPr id="4" name="Text 0"/>
          <p:cNvSpPr/>
          <p:nvPr>
            <p:ph idx="102" type="body" hasCustomPrompt="1"/>
          </p:nvPr>
        </p:nvSpPr>
        <p:spPr>
          <a:xfrm>
            <a:off x="6583680" y="1581912"/>
            <a:ext cx="5029200" cy="914400"/>
          </a:xfrm>
          <a:prstGeom prst="rect">
            <a:avLst/>
          </a:prstGeom>
          <a:noFill/>
          <a:ln/>
        </p:spPr>
        <p:txBody>
          <a:bodyPr wrap="square" rtlCol="0" anchor="ctr"/>
          <a:lstStyle/>
          <a:p>
            <a:pPr algn="ctr" indent="0" marL="0">
              <a:buNone/>
            </a:pPr>
            <a:r>
              <a:rPr lang="en-US" sz="2400" b="1" dirty="0">
                <a:solidFill>
                  <a:srgbClr val="1CDFF5"/>
                </a:solidFill>
                <a:latin typeface="Biome (Headings)" pitchFamily="34" charset="0"/>
                <a:ea typeface="Biome (Headings)" pitchFamily="34" charset="-122"/>
                <a:cs typeface="Biome (Headings)" pitchFamily="34" charset="-120"/>
              </a:rPr>
              <a:t>Prisma ORM</a:t>
            </a:r>
            <a:endParaRPr lang="en-US" sz="2400" dirty="0"/>
          </a:p>
        </p:txBody>
      </p:sp>
      <p:sp>
        <p:nvSpPr>
          <p:cNvPr id="5" name="Shape 3"/>
          <p:cNvSpPr/>
          <p:nvPr/>
        </p:nvSpPr>
        <p:spPr>
          <a:xfrm>
            <a:off x="4764024" y="1581912"/>
            <a:ext cx="2660904" cy="0"/>
          </a:xfrm>
          <a:prstGeom prst="line">
            <a:avLst/>
          </a:prstGeom>
          <a:solidFill>
            <a:srgbClr val="1CDFF5"/>
          </a:solidFill>
          <a:ln w="12700">
            <a:solidFill>
              <a:srgbClr val="1CDFF5"/>
            </a:solidFill>
            <a:prstDash val="solid"/>
          </a:ln>
        </p:spPr>
      </p:sp>
      <p:sp>
        <p:nvSpPr>
          <p:cNvPr id="6" name="Shape 4"/>
          <p:cNvSpPr/>
          <p:nvPr/>
        </p:nvSpPr>
        <p:spPr>
          <a:xfrm>
            <a:off x="6099048" y="2496312"/>
            <a:ext cx="0" cy="3648456"/>
          </a:xfrm>
          <a:prstGeom prst="line">
            <a:avLst/>
          </a:prstGeom>
          <a:solidFill>
            <a:srgbClr val="1CDFF5"/>
          </a:solidFill>
          <a:ln w="12700">
            <a:solidFill>
              <a:srgbClr val="1CDFF5"/>
            </a:solidFill>
            <a:prstDash val="solid"/>
          </a:ln>
        </p:spPr>
      </p:sp>
      <p:sp>
        <p:nvSpPr>
          <p:cNvPr id="7" name="Text 0"/>
          <p:cNvSpPr/>
          <p:nvPr>
            <p:ph idx="103" type="body" hasCustomPrompt="1"/>
          </p:nvPr>
        </p:nvSpPr>
        <p:spPr>
          <a:xfrm>
            <a:off x="731520" y="2633472"/>
            <a:ext cx="5358384" cy="331012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Reliable, scalable open-source relational database system. 
2. Advanced features like ACID compliance and JSONB support. 
</a:t>
            </a:r>
            <a:endParaRPr lang="en-US" sz="1800" dirty="0"/>
          </a:p>
        </p:txBody>
      </p:sp>
      <p:sp>
        <p:nvSpPr>
          <p:cNvPr id="8" name="Text 0"/>
          <p:cNvSpPr/>
          <p:nvPr>
            <p:ph idx="104" type="body" hasCustomPrompt="1"/>
          </p:nvPr>
        </p:nvSpPr>
        <p:spPr>
          <a:xfrm>
            <a:off x="6245352" y="2624328"/>
            <a:ext cx="5358384" cy="331012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Intuitive query builder for type-safe database access. 
2. Simplifies CRUD operations, boosting developer productivity. 
</a:t>
            </a:r>
            <a:endParaRPr lang="en-US" sz="1800" dirty="0"/>
          </a:p>
        </p:txBody>
      </p:sp>
      <p:sp>
        <p:nvSpPr>
          <p:cNvPr id="9" name="Text 1"/>
          <p:cNvSpPr/>
          <p:nvPr>
            <p:ph idx="106"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11</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Front End Technology Used in Development</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React.js: Powers frontend with reusable UI components, enhancing development efficiency. 
2. Next.js: Enables server-side rendering and static site generation for improved performance and SEO. 
3. TailwindCSS: Facilitates rapid UI development with utility-first approach, ensuring consistency. 
</a:t>
            </a:r>
            <a:endParaRPr lang="en-US" sz="1800" dirty="0"/>
          </a:p>
        </p:txBody>
      </p:sp>
      <p:sp>
        <p:nvSpPr>
          <p:cNvPr id="4" name="Shape 2"/>
          <p:cNvSpPr/>
          <p:nvPr/>
        </p:nvSpPr>
        <p:spPr>
          <a:xfrm>
            <a:off x="3310128" y="2039112"/>
            <a:ext cx="8421624" cy="0"/>
          </a:xfrm>
          <a:prstGeom prst="line">
            <a:avLst/>
          </a:prstGeom>
          <a:solidFill>
            <a:srgbClr val="1CDFF5"/>
          </a:solidFill>
          <a:ln w="12700">
            <a:solidFill>
              <a:srgbClr val="1CDFF5"/>
            </a:solidFill>
            <a:prstDash val="solid"/>
          </a:ln>
        </p:spPr>
      </p:sp>
      <p:sp>
        <p:nvSpPr>
          <p:cNvPr id="5"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12</a:t>
            </a:r>
            <a:endParaRPr lang="en-US" sz="1200" dirty="0"/>
          </a:p>
        </p:txBody>
      </p:sp>
      <p:sp>
        <p:nvSpPr>
          <p:cNvPr id="6" name="Text 0"/>
          <p:cNvSpPr/>
          <p:nvPr>
            <p:ph idx="102" type="body" hasCustomPrompt="1"/>
          </p:nvPr>
        </p:nvSpPr>
        <p:spPr>
          <a:xfrm>
            <a:off x="3310128" y="2468880"/>
            <a:ext cx="3977640" cy="3675888"/>
          </a:xfrm>
          <a:prstGeom prst="rect">
            <a:avLst/>
          </a:prstGeom>
          <a:noFill/>
          <a:ln/>
        </p:spPr>
        <p:txBody>
          <a:bodyPr wrap="square" lIns="2540" tIns="2540" rIns="2540" bIns="2540" rtlCol="0" anchor="t"/>
          <a:lstStyle/>
          <a:p>
            <a:pPr algn="l" indent="0" marL="0">
              <a:buNone/>
            </a:pPr>
            <a:endParaRPr lang="en-US" sz="1800" dirty="0"/>
          </a:p>
        </p:txBody>
      </p:sp>
      <p:sp>
        <p:nvSpPr>
          <p:cNvPr id="7" name="Text 0"/>
          <p:cNvSpPr/>
          <p:nvPr>
            <p:ph idx="103" type="body" hasCustomPrompt="1"/>
          </p:nvPr>
        </p:nvSpPr>
        <p:spPr>
          <a:xfrm>
            <a:off x="7671816" y="2468880"/>
            <a:ext cx="4059936" cy="3675888"/>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Development Process</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Adheres to best practices like version control, CI/CD, and rigorous testing for quality assurance. 
2. Delivers sleek, responsive UI integrating seamlessly with backend AI capabilities, enhancing user engagement. 
</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nchor="t"/>
          <a:lstStyle/>
          <a:p>
            <a:pPr algn="l" indent="0" marL="0">
              <a:buNone/>
            </a:pPr>
            <a:r>
              <a:rPr lang="en-US" sz="1800" b="1" dirty="0">
                <a:solidFill>
                  <a:srgbClr val="1CDFF5"/>
                </a:solidFill>
                <a:latin typeface="Biome (Headings)" pitchFamily="34" charset="0"/>
                <a:ea typeface="Biome (Headings)" pitchFamily="34" charset="-122"/>
                <a:cs typeface="Biome (Headings)" pitchFamily="34" charset="-120"/>
              </a:rPr>
              <a:t>Efficient and effective development process</a:t>
            </a:r>
            <a:endParaRPr lang="en-US" sz="1800" dirty="0"/>
          </a:p>
        </p:txBody>
      </p:sp>
      <p:sp>
        <p:nvSpPr>
          <p:cNvPr id="5"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13</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Future Scope of the Project</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Advanced Summarization Techniques: Explore improved algorithms for accuracy and coherence. 
2. Expanded Interactive Communication: Implement voice-based interactions and natural language generation. 
3. Personalized Learning: Develop adaptive systems and recommendation engines. 
4. Collaborative and Social Features: Incorporate sharing and social components for enhanced engagement. 
5. Learning Analytics: Implement tools for progress tracking and personalized feedback. 
</a:t>
            </a:r>
            <a:endParaRPr lang="en-US" sz="1800" dirty="0"/>
          </a:p>
        </p:txBody>
      </p:sp>
      <p:sp>
        <p:nvSpPr>
          <p:cNvPr id="4" name="Shape 2"/>
          <p:cNvSpPr/>
          <p:nvPr/>
        </p:nvSpPr>
        <p:spPr>
          <a:xfrm>
            <a:off x="3310128" y="2039112"/>
            <a:ext cx="8421624" cy="0"/>
          </a:xfrm>
          <a:prstGeom prst="line">
            <a:avLst/>
          </a:prstGeom>
          <a:solidFill>
            <a:srgbClr val="1CDFF5"/>
          </a:solidFill>
          <a:ln w="12700">
            <a:solidFill>
              <a:srgbClr val="1CDFF5"/>
            </a:solidFill>
            <a:prstDash val="solid"/>
          </a:ln>
        </p:spPr>
      </p:sp>
      <p:sp>
        <p:nvSpPr>
          <p:cNvPr id="5"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14</a:t>
            </a:r>
            <a:endParaRPr lang="en-US" sz="1200" dirty="0"/>
          </a:p>
        </p:txBody>
      </p:sp>
      <p:sp>
        <p:nvSpPr>
          <p:cNvPr id="6" name="Text 0"/>
          <p:cNvSpPr/>
          <p:nvPr>
            <p:ph idx="102" type="body" hasCustomPrompt="1"/>
          </p:nvPr>
        </p:nvSpPr>
        <p:spPr>
          <a:xfrm>
            <a:off x="3310128" y="2468880"/>
            <a:ext cx="3977640" cy="3675888"/>
          </a:xfrm>
          <a:prstGeom prst="rect">
            <a:avLst/>
          </a:prstGeom>
          <a:noFill/>
          <a:ln/>
        </p:spPr>
        <p:txBody>
          <a:bodyPr wrap="square" lIns="2540" tIns="2540" rIns="2540" bIns="2540" rtlCol="0" anchor="t"/>
          <a:lstStyle/>
          <a:p>
            <a:pPr algn="l" indent="0" marL="0">
              <a:buNone/>
            </a:pPr>
            <a:endParaRPr lang="en-US" sz="1800" dirty="0"/>
          </a:p>
        </p:txBody>
      </p:sp>
      <p:sp>
        <p:nvSpPr>
          <p:cNvPr id="7" name="Text 0"/>
          <p:cNvSpPr/>
          <p:nvPr>
            <p:ph idx="103" type="body" hasCustomPrompt="1"/>
          </p:nvPr>
        </p:nvSpPr>
        <p:spPr>
          <a:xfrm>
            <a:off x="7671816" y="2468880"/>
            <a:ext cx="4059936" cy="3675888"/>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914400" y="356616"/>
            <a:ext cx="10360152" cy="1078992"/>
          </a:xfrm>
          <a:prstGeom prst="rect">
            <a:avLst/>
          </a:prstGeom>
          <a:noFill/>
          <a:ln/>
        </p:spPr>
        <p:txBody>
          <a:bodyPr wrap="square" rtlCol="0" anchor="ctr"/>
          <a:lstStyle/>
          <a:p>
            <a:pPr algn="ctr" indent="0" marL="0">
              <a:buNone/>
            </a:pPr>
            <a:r>
              <a:rPr lang="en-US" sz="3600" b="1" dirty="0">
                <a:solidFill>
                  <a:srgbClr val="1CDFF5"/>
                </a:solidFill>
                <a:latin typeface="Biome (Headings)" pitchFamily="34" charset="0"/>
                <a:ea typeface="Biome (Headings)" pitchFamily="34" charset="-122"/>
                <a:cs typeface="Biome (Headings)" pitchFamily="34" charset="-120"/>
              </a:rPr>
              <a:t>Thank You</a:t>
            </a:r>
            <a:endParaRPr lang="en-US" sz="3600" dirty="0"/>
          </a:p>
        </p:txBody>
      </p:sp>
      <p:sp>
        <p:nvSpPr>
          <p:cNvPr id="3" name="Text 0"/>
          <p:cNvSpPr/>
          <p:nvPr>
            <p:ph idx="101" type="body" hasCustomPrompt="1"/>
          </p:nvPr>
        </p:nvSpPr>
        <p:spPr>
          <a:xfrm>
            <a:off x="548640" y="5394960"/>
            <a:ext cx="2916936" cy="914400"/>
          </a:xfrm>
          <a:prstGeom prst="rect">
            <a:avLst/>
          </a:prstGeom>
          <a:noFill/>
          <a:ln/>
        </p:spPr>
        <p:txBody>
          <a:bodyPr wrap="square" rtlCol="0" anchor="ctr"/>
          <a:lstStyle/>
          <a:p>
            <a:pPr algn="ctr" indent="0" marL="0">
              <a:buNone/>
            </a:pPr>
            <a:r>
              <a:rPr lang="en-US" sz="2000" dirty="0">
                <a:solidFill>
                  <a:srgbClr val="1CDFF5"/>
                </a:solidFill>
                <a:latin typeface="Biome (Headings)" pitchFamily="34" charset="0"/>
                <a:ea typeface="Biome (Headings)" pitchFamily="34" charset="-122"/>
                <a:cs typeface="Biome (Headings)" pitchFamily="34" charset="-120"/>
              </a:rPr>
              <a:t>AI Developer</a:t>
            </a:r>
            <a:endParaRPr lang="en-US" sz="2000" dirty="0"/>
          </a:p>
        </p:txBody>
      </p:sp>
      <p:sp>
        <p:nvSpPr>
          <p:cNvPr id="4" name="Text 0"/>
          <p:cNvSpPr/>
          <p:nvPr>
            <p:ph idx="103" type="body" hasCustomPrompt="1"/>
          </p:nvPr>
        </p:nvSpPr>
        <p:spPr>
          <a:xfrm>
            <a:off x="4590288" y="4636008"/>
            <a:ext cx="2916936" cy="914400"/>
          </a:xfrm>
          <a:prstGeom prst="rect">
            <a:avLst/>
          </a:prstGeom>
          <a:noFill/>
          <a:ln/>
        </p:spPr>
        <p:txBody>
          <a:bodyPr wrap="square" rtlCol="0" anchor="ctr"/>
          <a:lstStyle/>
          <a:p>
            <a:pPr algn="ctr" indent="0" marL="0">
              <a:buNone/>
            </a:pPr>
            <a:r>
              <a:rPr lang="en-US" sz="2000" dirty="0">
                <a:solidFill>
                  <a:srgbClr val="1CDFF5"/>
                </a:solidFill>
                <a:latin typeface="Biome (Headings)" pitchFamily="34" charset="0"/>
                <a:ea typeface="Biome (Headings)" pitchFamily="34" charset="-122"/>
                <a:cs typeface="Biome (Headings)" pitchFamily="34" charset="-120"/>
              </a:rPr>
              <a:t>Project Manager</a:t>
            </a:r>
            <a:endParaRPr lang="en-US" sz="2000" dirty="0"/>
          </a:p>
        </p:txBody>
      </p:sp>
      <p:sp>
        <p:nvSpPr>
          <p:cNvPr id="5" name="Text 0"/>
          <p:cNvSpPr/>
          <p:nvPr>
            <p:ph idx="105" type="body" hasCustomPrompt="1"/>
          </p:nvPr>
        </p:nvSpPr>
        <p:spPr>
          <a:xfrm>
            <a:off x="8631936" y="5458968"/>
            <a:ext cx="2916936" cy="914400"/>
          </a:xfrm>
          <a:prstGeom prst="rect">
            <a:avLst/>
          </a:prstGeom>
          <a:noFill/>
          <a:ln/>
        </p:spPr>
        <p:txBody>
          <a:bodyPr wrap="square" rtlCol="0" anchor="ctr"/>
          <a:lstStyle/>
          <a:p>
            <a:pPr algn="ctr" indent="0" marL="0">
              <a:buNone/>
            </a:pPr>
            <a:r>
              <a:rPr lang="en-US" sz="2000" dirty="0">
                <a:solidFill>
                  <a:srgbClr val="1CDFF5"/>
                </a:solidFill>
                <a:latin typeface="Biome (Headings)" pitchFamily="34" charset="0"/>
                <a:ea typeface="Biome (Headings)" pitchFamily="34" charset="-122"/>
                <a:cs typeface="Biome (Headings)" pitchFamily="34" charset="-120"/>
              </a:rPr>
              <a:t>UX Designer</a:t>
            </a:r>
            <a:endParaRPr lang="en-US" sz="2000" dirty="0"/>
          </a:p>
        </p:txBody>
      </p:sp>
      <p:sp>
        <p:nvSpPr>
          <p:cNvPr id="6" name="Shape 4"/>
          <p:cNvSpPr/>
          <p:nvPr/>
        </p:nvSpPr>
        <p:spPr>
          <a:xfrm>
            <a:off x="548640" y="2386584"/>
            <a:ext cx="2916936" cy="2916936"/>
          </a:xfrm>
          <a:prstGeom prst="rect">
            <a:avLst/>
          </a:prstGeom>
          <a:solidFill>
            <a:srgbClr val="1E1C1D"/>
          </a:solidFill>
          <a:ln/>
          <a:effectLst>
            <a:outerShdw sx="100000" sy="100000" kx="0" ky="0" algn="bl" rotWithShape="0" blurRad="228600" dist="25400" dir="2700000">
              <a:srgbClr val="1e1c1d">
                <a:alpha val="50000"/>
              </a:srgbClr>
            </a:outerShdw>
          </a:effectLst>
        </p:spPr>
      </p:sp>
      <p:sp>
        <p:nvSpPr>
          <p:cNvPr id="7" name="Shape 5"/>
          <p:cNvSpPr/>
          <p:nvPr/>
        </p:nvSpPr>
        <p:spPr>
          <a:xfrm>
            <a:off x="4636008" y="1517904"/>
            <a:ext cx="2916936" cy="2916936"/>
          </a:xfrm>
          <a:prstGeom prst="rect">
            <a:avLst/>
          </a:prstGeom>
          <a:solidFill>
            <a:srgbClr val="1E1C1D"/>
          </a:solidFill>
          <a:ln/>
          <a:effectLst>
            <a:outerShdw sx="100000" sy="100000" kx="0" ky="0" algn="bl" rotWithShape="0" blurRad="228600" dist="25400" dir="2700000">
              <a:srgbClr val="1e1c1d">
                <a:alpha val="50000"/>
              </a:srgbClr>
            </a:outerShdw>
          </a:effectLst>
        </p:spPr>
      </p:sp>
      <p:sp>
        <p:nvSpPr>
          <p:cNvPr id="8" name="Shape 6"/>
          <p:cNvSpPr/>
          <p:nvPr/>
        </p:nvSpPr>
        <p:spPr>
          <a:xfrm>
            <a:off x="8631936" y="2414016"/>
            <a:ext cx="2916936" cy="2916936"/>
          </a:xfrm>
          <a:prstGeom prst="rect">
            <a:avLst/>
          </a:prstGeom>
          <a:solidFill>
            <a:srgbClr val="1E1C1D"/>
          </a:solidFill>
          <a:ln/>
          <a:effectLst>
            <a:outerShdw sx="100000" sy="100000" kx="0" ky="0" algn="bl" rotWithShape="0" blurRad="228600" dist="25400" dir="2700000">
              <a:srgbClr val="1e1c1d">
                <a:alpha val="50000"/>
              </a:srgbClr>
            </a:outerShdw>
          </a:effectLst>
        </p:spPr>
      </p:sp>
      <p:pic>
        <p:nvPicPr>
          <p:cNvPr id="9" name="Image 0" descr="preencoded.png">    </p:cNvPr>
          <p:cNvPicPr>
            <a:picLocks noChangeAspect="1"/>
          </p:cNvPicPr>
          <p:nvPr>
            <p:ph idx="102" hasCustomPrompt="1"/>
          </p:nvPr>
        </p:nvPicPr>
        <p:blipFill>
          <a:blip r:embed="rId2"/>
          <a:stretch>
            <a:fillRect/>
          </a:stretch>
        </p:blipFill>
        <p:spPr>
          <a:xfrm>
            <a:off x="548640" y="2386584"/>
            <a:ext cx="3319272" cy="3319272"/>
          </a:xfrm>
          <a:prstGeom prst="rect">
            <a:avLst/>
          </a:prstGeom>
        </p:spPr>
      </p:pic>
      <p:pic>
        <p:nvPicPr>
          <p:cNvPr id="10" name="Image 1" descr="preencoded.png">    </p:cNvPr>
          <p:cNvPicPr>
            <a:picLocks noChangeAspect="1"/>
          </p:cNvPicPr>
          <p:nvPr>
            <p:ph idx="104" hasCustomPrompt="1"/>
          </p:nvPr>
        </p:nvPicPr>
        <p:blipFill>
          <a:blip r:embed="rId3"/>
          <a:stretch>
            <a:fillRect/>
          </a:stretch>
        </p:blipFill>
        <p:spPr>
          <a:xfrm>
            <a:off x="4636008" y="1517904"/>
            <a:ext cx="3319272" cy="3319272"/>
          </a:xfrm>
          <a:prstGeom prst="rect">
            <a:avLst/>
          </a:prstGeom>
        </p:spPr>
      </p:pic>
      <p:pic>
        <p:nvPicPr>
          <p:cNvPr id="11" name="Image 2" descr="preencoded.png">    </p:cNvPr>
          <p:cNvPicPr>
            <a:picLocks noChangeAspect="1"/>
          </p:cNvPicPr>
          <p:nvPr>
            <p:ph idx="106" hasCustomPrompt="1"/>
          </p:nvPr>
        </p:nvPicPr>
        <p:blipFill>
          <a:blip r:embed="rId4"/>
          <a:stretch>
            <a:fillRect/>
          </a:stretch>
        </p:blipFill>
        <p:spPr>
          <a:xfrm>
            <a:off x="8631936" y="2414016"/>
            <a:ext cx="3319272" cy="3291840"/>
          </a:xfrm>
          <a:prstGeom prst="rect">
            <a:avLst/>
          </a:prstGeom>
        </p:spPr>
      </p:pic>
      <p:sp>
        <p:nvSpPr>
          <p:cNvPr id="12" name="Text 1"/>
          <p:cNvSpPr/>
          <p:nvPr>
            <p:ph idx="108"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15</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Introduction</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AI Flavoured uses AI for concise document summaries.</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2. Interactive interface for engagement.</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3. Supports multiple languages and personalized learning.</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4. Integrated audio for seamless access.</a:t>
            </a:r>
            <a:endParaRPr lang="en-US" sz="1800" dirty="0"/>
          </a:p>
        </p:txBody>
      </p:sp>
      <p:sp>
        <p:nvSpPr>
          <p:cNvPr id="4" name="Shape 2"/>
          <p:cNvSpPr/>
          <p:nvPr/>
        </p:nvSpPr>
        <p:spPr>
          <a:xfrm>
            <a:off x="3310128" y="2039112"/>
            <a:ext cx="8421624" cy="0"/>
          </a:xfrm>
          <a:prstGeom prst="line">
            <a:avLst/>
          </a:prstGeom>
          <a:solidFill>
            <a:srgbClr val="1CDFF5"/>
          </a:solidFill>
          <a:ln w="12700">
            <a:solidFill>
              <a:srgbClr val="1CDFF5"/>
            </a:solidFill>
            <a:prstDash val="solid"/>
          </a:ln>
        </p:spPr>
      </p:sp>
      <p:sp>
        <p:nvSpPr>
          <p:cNvPr id="5"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2</a:t>
            </a:r>
            <a:endParaRPr lang="en-US" sz="1200" dirty="0"/>
          </a:p>
        </p:txBody>
      </p:sp>
      <p:sp>
        <p:nvSpPr>
          <p:cNvPr id="6" name="Text 0"/>
          <p:cNvSpPr/>
          <p:nvPr>
            <p:ph idx="102" type="body" hasCustomPrompt="1"/>
          </p:nvPr>
        </p:nvSpPr>
        <p:spPr>
          <a:xfrm>
            <a:off x="3310128" y="2468880"/>
            <a:ext cx="3977640" cy="3675888"/>
          </a:xfrm>
          <a:prstGeom prst="rect">
            <a:avLst/>
          </a:prstGeom>
          <a:noFill/>
          <a:ln/>
        </p:spPr>
        <p:txBody>
          <a:bodyPr wrap="square" lIns="2540" tIns="2540" rIns="2540" bIns="2540" rtlCol="0" anchor="t"/>
          <a:lstStyle/>
          <a:p>
            <a:pPr algn="l" indent="0" marL="0">
              <a:buNone/>
            </a:pPr>
            <a:endParaRPr lang="en-US" sz="1800" dirty="0"/>
          </a:p>
        </p:txBody>
      </p:sp>
      <p:sp>
        <p:nvSpPr>
          <p:cNvPr id="7" name="Text 0"/>
          <p:cNvSpPr/>
          <p:nvPr>
            <p:ph idx="103" type="body" hasCustomPrompt="1"/>
          </p:nvPr>
        </p:nvSpPr>
        <p:spPr>
          <a:xfrm>
            <a:off x="7671816" y="2468880"/>
            <a:ext cx="4059936" cy="3675888"/>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Problems Solved by AI Flavoured</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Information overload impedes learning.</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2. Documents are hard to grasp, hindering understanding.</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3. Traditional methods are time-consuming.</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4. Language barriers limit collaboration and knowledge exchange. </a:t>
            </a:r>
            <a:endParaRPr lang="en-US" sz="1800" dirty="0"/>
          </a:p>
          <a:p>
            <a:pPr algn="l" indent="0" marL="0">
              <a:buNone/>
            </a:pP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5. One-size-fits-all approach hampers learning.</a:t>
            </a:r>
            <a:endParaRPr lang="en-US" sz="1800" dirty="0"/>
          </a:p>
        </p:txBody>
      </p:sp>
      <p:sp>
        <p:nvSpPr>
          <p:cNvPr id="4" name="Shape 2"/>
          <p:cNvSpPr/>
          <p:nvPr/>
        </p:nvSpPr>
        <p:spPr>
          <a:xfrm>
            <a:off x="3310128" y="2039112"/>
            <a:ext cx="8421624" cy="0"/>
          </a:xfrm>
          <a:prstGeom prst="line">
            <a:avLst/>
          </a:prstGeom>
          <a:solidFill>
            <a:srgbClr val="1CDFF5"/>
          </a:solidFill>
          <a:ln w="12700">
            <a:solidFill>
              <a:srgbClr val="1CDFF5"/>
            </a:solidFill>
            <a:prstDash val="solid"/>
          </a:ln>
        </p:spPr>
      </p:sp>
      <p:sp>
        <p:nvSpPr>
          <p:cNvPr id="5"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3</a:t>
            </a:r>
            <a:endParaRPr lang="en-US" sz="1200" dirty="0"/>
          </a:p>
        </p:txBody>
      </p:sp>
      <p:sp>
        <p:nvSpPr>
          <p:cNvPr id="6" name="Text 0"/>
          <p:cNvSpPr/>
          <p:nvPr>
            <p:ph idx="102" type="body" hasCustomPrompt="1"/>
          </p:nvPr>
        </p:nvSpPr>
        <p:spPr>
          <a:xfrm>
            <a:off x="3310128" y="2468880"/>
            <a:ext cx="3977640" cy="3675888"/>
          </a:xfrm>
          <a:prstGeom prst="rect">
            <a:avLst/>
          </a:prstGeom>
          <a:noFill/>
          <a:ln/>
        </p:spPr>
        <p:txBody>
          <a:bodyPr wrap="square" lIns="2540" tIns="2540" rIns="2540" bIns="2540" rtlCol="0" anchor="t"/>
          <a:lstStyle/>
          <a:p>
            <a:pPr algn="l" indent="0" marL="0">
              <a:buNone/>
            </a:pPr>
            <a:endParaRPr lang="en-US" sz="1800" dirty="0"/>
          </a:p>
        </p:txBody>
      </p:sp>
      <p:sp>
        <p:nvSpPr>
          <p:cNvPr id="7" name="Text 0"/>
          <p:cNvSpPr/>
          <p:nvPr>
            <p:ph idx="103" type="body" hasCustomPrompt="1"/>
          </p:nvPr>
        </p:nvSpPr>
        <p:spPr>
          <a:xfrm>
            <a:off x="7671816" y="2468880"/>
            <a:ext cx="4059936" cy="3675888"/>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1" type="title" hasCustomPrompt="1"/>
          </p:nvPr>
        </p:nvSpPr>
        <p:spPr>
          <a:xfrm>
            <a:off x="6894576" y="173736"/>
            <a:ext cx="4352544" cy="2203704"/>
          </a:xfrm>
          <a:prstGeom prst="rect">
            <a:avLst/>
          </a:prstGeom>
          <a:noFill/>
          <a:ln/>
        </p:spPr>
        <p:txBody>
          <a:bodyPr wrap="square" rtlCol="0" anchor="ctr"/>
          <a:lstStyle/>
          <a:p>
            <a:pPr algn="ctr" indent="0" marL="0">
              <a:buNone/>
            </a:pPr>
            <a:r>
              <a:rPr lang="en-US" sz="3200" b="1" dirty="0">
                <a:solidFill>
                  <a:srgbClr val="1CDFF5"/>
                </a:solidFill>
                <a:latin typeface="Biome (Headings)" pitchFamily="34" charset="0"/>
                <a:ea typeface="Biome (Headings)" pitchFamily="34" charset="-122"/>
                <a:cs typeface="Biome (Headings)" pitchFamily="34" charset="-120"/>
              </a:rPr>
              <a:t>Empowerment Through AI</a:t>
            </a:r>
            <a:endParaRPr lang="en-US" sz="3200" dirty="0"/>
          </a:p>
        </p:txBody>
      </p:sp>
      <p:sp>
        <p:nvSpPr>
          <p:cNvPr id="3" name="Text 0"/>
          <p:cNvSpPr/>
          <p:nvPr>
            <p:ph idx="102" type="body" hasCustomPrompt="1"/>
          </p:nvPr>
        </p:nvSpPr>
        <p:spPr>
          <a:xfrm>
            <a:off x="6894576" y="3108960"/>
            <a:ext cx="4370832" cy="3026664"/>
          </a:xfrm>
          <a:prstGeom prst="rect">
            <a:avLst/>
          </a:prstGeom>
          <a:noFill/>
          <a:ln/>
        </p:spPr>
        <p:txBody>
          <a:bodyPr wrap="square" lIns="2540" tIns="2540" rIns="2540" bIns="2540" rtlCol="0" anchor="ctr"/>
          <a:lstStyle/>
          <a:p>
            <a:pPr algn="ctr" indent="0" marL="0">
              <a:buNone/>
            </a:pPr>
            <a:r>
              <a:rPr lang="en-US" sz="2000" dirty="0">
                <a:solidFill>
                  <a:srgbClr val="1CDFF5"/>
                </a:solidFill>
                <a:latin typeface="Biome (Headings)" pitchFamily="34" charset="0"/>
                <a:ea typeface="Biome (Headings)" pitchFamily="34" charset="-122"/>
                <a:cs typeface="Biome (Headings)" pitchFamily="34" charset="-120"/>
              </a:rPr>
              <a:t>Overcoming overload, language barriers, and enhancing learning efficiency.</a:t>
            </a:r>
            <a:endParaRPr lang="en-US" sz="2000" dirty="0"/>
          </a:p>
        </p:txBody>
      </p:sp>
      <p:pic>
        <p:nvPicPr>
          <p:cNvPr id="4" name="Image 0" descr="public/darkThemeMoon/comparison.jpg">    </p:cNvPr>
          <p:cNvPicPr>
            <a:picLocks noChangeAspect="1"/>
          </p:cNvPicPr>
          <p:nvPr>
            <p:ph idx="100" hasCustomPrompt="1"/>
          </p:nvPr>
        </p:nvPicPr>
        <p:blipFill>
          <a:blip r:embed="rId2"/>
          <a:stretch>
            <a:fillRect/>
          </a:stretch>
        </p:blipFill>
        <p:spPr>
          <a:xfrm>
            <a:off x="338328" y="338328"/>
            <a:ext cx="5303520" cy="6181344"/>
          </a:xfrm>
          <a:prstGeom prst="rect">
            <a:avLst/>
          </a:prstGeom>
        </p:spPr>
      </p:pic>
      <p:sp>
        <p:nvSpPr>
          <p:cNvPr id="5" name="Shape 2"/>
          <p:cNvSpPr/>
          <p:nvPr/>
        </p:nvSpPr>
        <p:spPr>
          <a:xfrm>
            <a:off x="7004304" y="2020824"/>
            <a:ext cx="4242816" cy="0"/>
          </a:xfrm>
          <a:prstGeom prst="line">
            <a:avLst/>
          </a:prstGeom>
          <a:solidFill>
            <a:srgbClr val="1CDFF5"/>
          </a:solidFill>
          <a:ln w="12700">
            <a:solidFill>
              <a:srgbClr val="1CDFF5"/>
            </a:solidFill>
            <a:prstDash val="solid"/>
          </a:ln>
        </p:spPr>
      </p:sp>
      <p:sp>
        <p:nvSpPr>
          <p:cNvPr id="6"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4</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Features of AI Flavoured</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Efficient Summarization: Condenses lengthy documents into concise summaries using advanced natural language processing. 
2. Interactive Communication: Real-time dialogue with AI assistant fosters deeper understanding and active learning. 
3. Multilingual Support: Breaks linguistic barriers, empowering users globally to access information effectively. 
4. Personalized Learning: Versatile platform caters to diverse learning styles with customizable options. 
5. Audio Integration: Converts summaries to audio format for on-the-go access and facilitates dynamic multimedia presentations. 
</a:t>
            </a:r>
            <a:endParaRPr lang="en-US" sz="1800" dirty="0"/>
          </a:p>
        </p:txBody>
      </p:sp>
      <p:sp>
        <p:nvSpPr>
          <p:cNvPr id="4" name="Shape 2"/>
          <p:cNvSpPr/>
          <p:nvPr/>
        </p:nvSpPr>
        <p:spPr>
          <a:xfrm>
            <a:off x="3310128" y="2039112"/>
            <a:ext cx="8421624" cy="0"/>
          </a:xfrm>
          <a:prstGeom prst="line">
            <a:avLst/>
          </a:prstGeom>
          <a:solidFill>
            <a:srgbClr val="1CDFF5"/>
          </a:solidFill>
          <a:ln w="12700">
            <a:solidFill>
              <a:srgbClr val="1CDFF5"/>
            </a:solidFill>
            <a:prstDash val="solid"/>
          </a:ln>
        </p:spPr>
      </p:sp>
      <p:sp>
        <p:nvSpPr>
          <p:cNvPr id="5"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5</a:t>
            </a:r>
            <a:endParaRPr lang="en-US" sz="1200" dirty="0"/>
          </a:p>
        </p:txBody>
      </p:sp>
      <p:sp>
        <p:nvSpPr>
          <p:cNvPr id="6" name="Text 0"/>
          <p:cNvSpPr/>
          <p:nvPr>
            <p:ph idx="102" type="body" hasCustomPrompt="1"/>
          </p:nvPr>
        </p:nvSpPr>
        <p:spPr>
          <a:xfrm>
            <a:off x="3310128" y="2468880"/>
            <a:ext cx="3977640" cy="3675888"/>
          </a:xfrm>
          <a:prstGeom prst="rect">
            <a:avLst/>
          </a:prstGeom>
          <a:noFill/>
          <a:ln/>
        </p:spPr>
        <p:txBody>
          <a:bodyPr wrap="square" lIns="2540" tIns="2540" rIns="2540" bIns="2540" rtlCol="0" anchor="t"/>
          <a:lstStyle/>
          <a:p>
            <a:pPr algn="l" indent="0" marL="0">
              <a:buNone/>
            </a:pPr>
            <a:endParaRPr lang="en-US" sz="1800" dirty="0"/>
          </a:p>
        </p:txBody>
      </p:sp>
      <p:sp>
        <p:nvSpPr>
          <p:cNvPr id="7" name="Text 0"/>
          <p:cNvSpPr/>
          <p:nvPr>
            <p:ph idx="103" type="body" hasCustomPrompt="1"/>
          </p:nvPr>
        </p:nvSpPr>
        <p:spPr>
          <a:xfrm>
            <a:off x="7671816" y="2468880"/>
            <a:ext cx="4059936" cy="3675888"/>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Home Page of the Web Software</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First, log in to use the features of the software. 
2. After logging in, click on the products page. 
3. Upload any PDF or Document.
4. After upload, you will be redirected to a new chat page. 
</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nchor="t"/>
          <a:lstStyle/>
          <a:p>
            <a:pPr algn="l" indent="0" marL="0">
              <a:buNone/>
            </a:pPr>
            <a:r>
              <a:rPr lang="en-US" sz="1800" b="1" dirty="0">
                <a:solidFill>
                  <a:srgbClr val="1CDFF5"/>
                </a:solidFill>
                <a:latin typeface="Biome (Headings)" pitchFamily="34" charset="0"/>
                <a:ea typeface="Biome (Headings)" pitchFamily="34" charset="-122"/>
                <a:cs typeface="Biome (Headings)" pitchFamily="34" charset="-120"/>
              </a:rPr>
              <a:t>User-friendly interface for easy navigation</a:t>
            </a:r>
            <a:endParaRPr lang="en-US" sz="1800" dirty="0"/>
          </a:p>
        </p:txBody>
      </p:sp>
      <p:sp>
        <p:nvSpPr>
          <p:cNvPr id="5"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6</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731520" y="438912"/>
            <a:ext cx="10515600" cy="1325880"/>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Chat Interface Features</a:t>
            </a:r>
            <a:endParaRPr lang="en-US" sz="3200" dirty="0"/>
          </a:p>
        </p:txBody>
      </p:sp>
      <p:sp>
        <p:nvSpPr>
          <p:cNvPr id="3" name="Shape 1"/>
          <p:cNvSpPr/>
          <p:nvPr/>
        </p:nvSpPr>
        <p:spPr>
          <a:xfrm>
            <a:off x="832104" y="2048256"/>
            <a:ext cx="10442448" cy="0"/>
          </a:xfrm>
          <a:prstGeom prst="line">
            <a:avLst/>
          </a:prstGeom>
          <a:solidFill>
            <a:srgbClr val="1CDFF5"/>
          </a:solidFill>
          <a:ln w="12700">
            <a:solidFill>
              <a:srgbClr val="1CDFF5"/>
            </a:solidFill>
            <a:prstDash val="solid"/>
          </a:ln>
        </p:spPr>
      </p:sp>
      <p:sp>
        <p:nvSpPr>
          <p:cNvPr id="4" name="Text 0"/>
          <p:cNvSpPr/>
          <p:nvPr>
            <p:ph idx="101" type="body" hasCustomPrompt="1"/>
          </p:nvPr>
        </p:nvSpPr>
        <p:spPr>
          <a:xfrm>
            <a:off x="813816" y="2468880"/>
            <a:ext cx="7306056" cy="3429000"/>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On the sidebar panel, view all previous chat history. 
2. Chat histories' names can be modified. 
3. Chat histories can be deleted (No recovery once deleted). 
</a:t>
            </a:r>
            <a:endParaRPr lang="en-US" sz="1800" dirty="0"/>
          </a:p>
        </p:txBody>
      </p:sp>
      <p:sp>
        <p:nvSpPr>
          <p:cNvPr id="5" name="Text 0"/>
          <p:cNvSpPr/>
          <p:nvPr>
            <p:ph idx="102" type="body" hasCustomPrompt="1"/>
          </p:nvPr>
        </p:nvSpPr>
        <p:spPr>
          <a:xfrm>
            <a:off x="8394192" y="2468880"/>
            <a:ext cx="2852928" cy="3429000"/>
          </a:xfrm>
          <a:prstGeom prst="rect">
            <a:avLst/>
          </a:prstGeom>
          <a:noFill/>
          <a:ln/>
        </p:spPr>
        <p:txBody>
          <a:bodyPr wrap="square" rtlCol="0" anchor="t"/>
          <a:lstStyle/>
          <a:p>
            <a:pPr algn="l" indent="0" marL="0">
              <a:buNone/>
            </a:pPr>
            <a:r>
              <a:rPr lang="en-US" sz="1600" dirty="0">
                <a:solidFill>
                  <a:srgbClr val="1CDFF5"/>
                </a:solidFill>
                <a:latin typeface="Biome (Headings)" pitchFamily="34" charset="0"/>
                <a:ea typeface="Biome (Headings)" pitchFamily="34" charset="-122"/>
                <a:cs typeface="Biome (Headings)" pitchFamily="34" charset="-120"/>
              </a:rPr>
              <a:t>1. In the middle section, interact with your document. 
2. These panels are resizable.
3. In the last panel, communicate with AI &amp; Doc. 
</a:t>
            </a:r>
            <a:endParaRPr lang="en-US" sz="1600" dirty="0"/>
          </a:p>
        </p:txBody>
      </p:sp>
      <p:sp>
        <p:nvSpPr>
          <p:cNvPr id="6"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7</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6099048" y="2770632"/>
            <a:ext cx="5678424" cy="3200400"/>
          </a:xfrm>
          <a:prstGeom prst="rect">
            <a:avLst/>
          </a:prstGeom>
          <a:noFill/>
          <a:ln/>
        </p:spPr>
        <p:txBody>
          <a:bodyPr wrap="square" rtlCol="0" anchor="b"/>
          <a:lstStyle/>
          <a:p>
            <a:pPr algn="l" indent="0" marL="0">
              <a:buNone/>
            </a:pPr>
            <a:r>
              <a:rPr lang="en-US" sz="4800" b="1" dirty="0">
                <a:solidFill>
                  <a:srgbClr val="1CDFF5"/>
                </a:solidFill>
                <a:latin typeface="Biome (Headings)" pitchFamily="34" charset="0"/>
                <a:ea typeface="Biome (Headings)" pitchFamily="34" charset="-122"/>
                <a:cs typeface="Biome (Headings)" pitchFamily="34" charset="-120"/>
              </a:rPr>
              <a:t>Methodology Followed in Project Development</a:t>
            </a:r>
            <a:endParaRPr lang="en-US" sz="4800" dirty="0"/>
          </a:p>
        </p:txBody>
      </p:sp>
      <p:sp>
        <p:nvSpPr>
          <p:cNvPr id="3" name="Text 1"/>
          <p:cNvSpPr/>
          <p:nvPr>
            <p:ph idx="102"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8</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Development Approach Methodology: Agile (Scrum)</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Planning: Define objectives, scope, and team roles.
2. Design: Conceptualize UI/UX, gather feedback.
3. Development: Break backlog into tasks, iterate.
4. Implementation: Develop core features, test iteratively. 
5. Testing: Ensure functionality, address issues.
6. Deployment: Set up, document, launch platform.
7. Maintenance: Monitor, update, enhance based on feedback. 
</a:t>
            </a:r>
            <a:endParaRPr lang="en-US" sz="1800" dirty="0"/>
          </a:p>
        </p:txBody>
      </p:sp>
      <p:sp>
        <p:nvSpPr>
          <p:cNvPr id="4" name="Shape 2"/>
          <p:cNvSpPr/>
          <p:nvPr/>
        </p:nvSpPr>
        <p:spPr>
          <a:xfrm>
            <a:off x="3310128" y="2039112"/>
            <a:ext cx="8421624" cy="0"/>
          </a:xfrm>
          <a:prstGeom prst="line">
            <a:avLst/>
          </a:prstGeom>
          <a:solidFill>
            <a:srgbClr val="1CDFF5"/>
          </a:solidFill>
          <a:ln w="12700">
            <a:solidFill>
              <a:srgbClr val="1CDFF5"/>
            </a:solidFill>
            <a:prstDash val="solid"/>
          </a:ln>
        </p:spPr>
      </p:sp>
      <p:sp>
        <p:nvSpPr>
          <p:cNvPr id="5"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9</a:t>
            </a:r>
            <a:endParaRPr lang="en-US" sz="1200" dirty="0"/>
          </a:p>
        </p:txBody>
      </p:sp>
      <p:sp>
        <p:nvSpPr>
          <p:cNvPr id="6" name="Text 0"/>
          <p:cNvSpPr/>
          <p:nvPr>
            <p:ph idx="102" type="body" hasCustomPrompt="1"/>
          </p:nvPr>
        </p:nvSpPr>
        <p:spPr>
          <a:xfrm>
            <a:off x="3310128" y="2468880"/>
            <a:ext cx="3977640" cy="3675888"/>
          </a:xfrm>
          <a:prstGeom prst="rect">
            <a:avLst/>
          </a:prstGeom>
          <a:noFill/>
          <a:ln/>
        </p:spPr>
        <p:txBody>
          <a:bodyPr wrap="square" lIns="2540" tIns="2540" rIns="2540" bIns="2540" rtlCol="0" anchor="t"/>
          <a:lstStyle/>
          <a:p>
            <a:pPr algn="l" indent="0" marL="0">
              <a:buNone/>
            </a:pPr>
            <a:endParaRPr lang="en-US" sz="1800" dirty="0"/>
          </a:p>
        </p:txBody>
      </p:sp>
      <p:sp>
        <p:nvSpPr>
          <p:cNvPr id="7" name="Text 0"/>
          <p:cNvSpPr/>
          <p:nvPr>
            <p:ph idx="103" type="body" hasCustomPrompt="1"/>
          </p:nvPr>
        </p:nvSpPr>
        <p:spPr>
          <a:xfrm>
            <a:off x="7671816" y="2468880"/>
            <a:ext cx="4059936" cy="3675888"/>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AI_Flavoured_</dc:title>
  <dc:subject>PptxGenJS Presentation</dc:subject>
  <dc:creator>Sourabh_Sharma</dc:creator>
  <cp:lastModifiedBy>Sourabh_Sharma</cp:lastModifiedBy>
  <cp:revision>1</cp:revision>
  <dcterms:created xsi:type="dcterms:W3CDTF">2024-06-01T07:52:25Z</dcterms:created>
  <dcterms:modified xsi:type="dcterms:W3CDTF">2024-06-01T07:52:25Z</dcterms:modified>
</cp:coreProperties>
</file>